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5AC5F0-D538-492C-88F1-9410D825D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2C3EE83-4172-4F58-9F52-B291D801F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594E90-7E89-4E0E-9B97-01E099F8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3E6C-EE0D-4515-8713-1BCE9D16F34B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A64237-8C25-463E-A974-6D0B5A6B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04F05E-EA5B-4D81-A450-F832AC0A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E1B-C987-42DB-AFE4-DEC9CB7AB8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18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C690B3-A0F5-41E1-9482-4B4D0630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E5BCE80-061D-4BF4-97A6-41BBA10C1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BF8142-EA81-46F1-B184-946FE9E9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3E6C-EE0D-4515-8713-1BCE9D16F34B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31D71B-7137-436A-83F5-BCB31D3B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CAC34C-EDDF-4717-9143-5B288655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E1B-C987-42DB-AFE4-DEC9CB7AB8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46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EB9E9DE-356E-4721-AF33-A9D1F1354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90D41BB-6937-46B4-B789-594F76C9D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84A1DA-6465-4600-BD58-16B29D49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3E6C-EE0D-4515-8713-1BCE9D16F34B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F4B674-9644-4C2D-B6DA-72DD67CA4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7A8137-EAEB-49F2-AEEF-E5E391FB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E1B-C987-42DB-AFE4-DEC9CB7AB8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77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DE7D4-069D-4154-82DE-6CD798B5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7ADDCF-388D-4D7A-A379-638318355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E3E407-F8B1-4768-A348-840F4C32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3E6C-EE0D-4515-8713-1BCE9D16F34B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2ACDEB-AB36-4ACD-BBC9-03E730E9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18FA5C-9610-43F7-A630-2585159F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E1B-C987-42DB-AFE4-DEC9CB7AB8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5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EA8CDF-A491-4222-B9A9-33D10E007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F4D18F-8F84-4FDC-BCF4-9C49C783E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C5D269-26E8-4C24-A9A8-C2BB20197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3E6C-EE0D-4515-8713-1BCE9D16F34B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ADAADE-54EE-412B-8BDC-19B566A3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247ED1-4810-4EC7-8B81-C82F599D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E1B-C987-42DB-AFE4-DEC9CB7AB8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58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27D546-48CD-4341-A112-7E6FEE756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A1465F-8FC1-4034-AA6D-2370F58FE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EF8C6AC-6E23-489C-90F3-19CA50A0C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1B646B-C723-428E-84A4-A3B475A3A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3E6C-EE0D-4515-8713-1BCE9D16F34B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E2156A-0C27-4433-B778-35F632F9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2E8E70-0158-4CDC-A291-AE91C003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E1B-C987-42DB-AFE4-DEC9CB7AB8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59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F62942-AE86-4368-8CEE-DF1AFF38E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0FC99A-34D3-49C6-A5C0-5C5054C44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565A5-A4AD-4C60-9B09-8B0ED27EB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960E835-024F-47D4-8069-D5D0D5E70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2A0CDAA-98AB-4D62-A8A6-8A3D5690B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B4FCABE-D074-4BCC-8F6C-BD5DE161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3E6C-EE0D-4515-8713-1BCE9D16F34B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3F30814-BCBD-47C2-8626-B524D9B6D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9BA26A3-E4E4-4239-BCA6-04F9B99B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E1B-C987-42DB-AFE4-DEC9CB7AB8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52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84A25A-26F9-45C5-8D21-45B7D5BC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9866135-2A83-4F0D-B032-DB1C91B23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3E6C-EE0D-4515-8713-1BCE9D16F34B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73BCCF8-41F3-4E74-81D1-C3DC9E986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3E30C4-4F7A-4590-A4E8-FEB0E7B0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E1B-C987-42DB-AFE4-DEC9CB7AB8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06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C885F39-D52A-4CA8-BB97-4F84A26D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3E6C-EE0D-4515-8713-1BCE9D16F34B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2B1FE2D-7F05-429D-9BAB-2DF414BE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9CA531-EF01-47CC-B073-66388D21B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E1B-C987-42DB-AFE4-DEC9CB7AB8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00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1D84C9-C2BE-49DE-B769-02602B6F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C5504C-9123-43D9-8C75-0C0C9A2F3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1A9F5E-388D-4CFC-B45F-8263C7B7F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A7FF27-7E70-4463-B4A5-64B66CC9D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3E6C-EE0D-4515-8713-1BCE9D16F34B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8D1480-1499-4935-94C7-A7EC14C06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A30D9B-04D4-4775-BF52-57AC9EA7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E1B-C987-42DB-AFE4-DEC9CB7AB8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49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939785-6DFD-441C-975E-1EDD60E6F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8A4522C-C8F4-4F37-8C7B-7276D6C86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39D2F20-7917-43F9-90A3-F9921D841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10F900-CB98-4B97-9990-A2036437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3E6C-EE0D-4515-8713-1BCE9D16F34B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346B05-9AB5-48D2-9EA2-AF51950F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95B4F32-FF8F-48E2-B5C7-C885443A0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6E1B-C987-42DB-AFE4-DEC9CB7AB8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9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C1AAA13-90ED-482C-B320-7C5FB9D2E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32736A-A635-40B1-A5CD-12D9CE1C7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7E9AD9-1F74-495A-B69F-7907EE5809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3E6C-EE0D-4515-8713-1BCE9D16F34B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C2B75D-6831-428E-8EBA-DD1A83D0D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A035A0-5A05-42EF-9822-9CA67014B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36E1B-C987-42DB-AFE4-DEC9CB7AB8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83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9B1570-DAE4-4EF1-A0B3-97F6F8291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151"/>
            <a:ext cx="9144000" cy="301681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  <a:latin typeface="Bodoni MT Black" panose="02070A03080606020203" pitchFamily="18" charset="0"/>
              </a:rPr>
              <a:t>La memoria</a:t>
            </a:r>
            <a:br>
              <a:rPr lang="it-IT" dirty="0">
                <a:solidFill>
                  <a:srgbClr val="FF0000"/>
                </a:solidFill>
                <a:latin typeface="Bodoni MT Black" panose="02070A03080606020203" pitchFamily="18" charset="0"/>
              </a:rPr>
            </a:br>
            <a:r>
              <a:rPr lang="it-IT" dirty="0">
                <a:latin typeface="Bodoni MT Black" panose="02070A03080606020203" pitchFamily="18" charset="0"/>
              </a:rPr>
              <a:t>L’elefante</a:t>
            </a:r>
            <a:br>
              <a:rPr lang="it-IT" dirty="0">
                <a:latin typeface="Bodoni MT Black" panose="02070A03080606020203" pitchFamily="18" charset="0"/>
              </a:rPr>
            </a:br>
            <a:endParaRPr lang="it-IT" dirty="0">
              <a:latin typeface="Bodoni MT Black" panose="02070A03080606020203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9CE57DC-1269-4CBA-8EA2-CFC62F47D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857" y="3009419"/>
            <a:ext cx="5643608" cy="33234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282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BEB8BA8A-41E5-403C-8999-013A85CC0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095" y="436098"/>
            <a:ext cx="10515600" cy="5389172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Si dice spesso che gli elefanti non dimenticano mai nulla.</a:t>
            </a:r>
          </a:p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Non è del tutto vero (come non lo è per gli umani), ma è invece sicuro che gli elefanti hanno una memoria superba.</a:t>
            </a:r>
          </a:p>
          <a:p>
            <a:pPr marL="0" indent="0">
              <a:buNone/>
            </a:pPr>
            <a:endParaRPr lang="it-IT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Un elefante ha un cervello molto grosso, il più grande di tra tutti i mammiferi di terra. Inoltre, ha anche un buon quoziente di </a:t>
            </a:r>
            <a:r>
              <a:rPr lang="it-IT" dirty="0" err="1">
                <a:latin typeface="Avenir Next LT Pro Light" panose="020B0304020202020204" pitchFamily="34" charset="0"/>
              </a:rPr>
              <a:t>encefalizzazione</a:t>
            </a:r>
            <a:r>
              <a:rPr lang="it-IT" dirty="0">
                <a:latin typeface="Avenir Next LT Pro Light" panose="020B0304020202020204" pitchFamily="34" charset="0"/>
              </a:rPr>
              <a:t>, ovvero un buon ammontare di massa cerebrale in relazione alla massa totale del corpo.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95EACFD-C8C0-4EAB-8E13-9E34E0537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969" y="4051495"/>
            <a:ext cx="4876800" cy="25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8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E12512-39F7-467B-A97C-37E3BB24A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Già nel 335 a.C. Aristotele affermava che "di tutti gli animali, l'uomo è quello con il cervello più grande in proporzione alle proprie dimensioni". Si rivelò vero: gli umani hanno un quoziente di </a:t>
            </a:r>
            <a:r>
              <a:rPr lang="it-IT" dirty="0" err="1">
                <a:latin typeface="Avenir Next LT Pro Light" panose="020B0304020202020204" pitchFamily="34" charset="0"/>
              </a:rPr>
              <a:t>encefalizzazione</a:t>
            </a:r>
            <a:r>
              <a:rPr lang="it-IT" dirty="0">
                <a:latin typeface="Avenir Next LT Pro Light" panose="020B0304020202020204" pitchFamily="34" charset="0"/>
              </a:rPr>
              <a:t> di 7,4-7,8, mentre i delfini si collocano tra il 4 e il 5 e gli elefanti raggiungono i valori di primati come il macaco </a:t>
            </a:r>
            <a:r>
              <a:rPr lang="it-IT" dirty="0" err="1">
                <a:latin typeface="Avenir Next LT Pro Light" panose="020B0304020202020204" pitchFamily="34" charset="0"/>
              </a:rPr>
              <a:t>rhesus</a:t>
            </a:r>
            <a:r>
              <a:rPr lang="it-IT" dirty="0">
                <a:latin typeface="Avenir Next LT Pro Light" panose="020B0304020202020204" pitchFamily="34" charset="0"/>
              </a:rPr>
              <a:t> e lo scimpanzé, con un QE intorno al 2.</a:t>
            </a:r>
          </a:p>
        </p:txBody>
      </p:sp>
    </p:spTree>
    <p:extLst>
      <p:ext uri="{BB962C8B-B14F-4D97-AF65-F5344CB8AC3E}">
        <p14:creationId xmlns:p14="http://schemas.microsoft.com/office/powerpoint/2010/main" val="193825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73B32-CE29-4F96-A579-2DDED375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LA SENSIBILITÀ DEGLI ELEFANTI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82F289-147D-4217-94D4-BE534654E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La sensibilità è una delle caratteristiche più belle e importanti</a:t>
            </a:r>
          </a:p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dell’elefante.</a:t>
            </a:r>
          </a:p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Infatti gli elefanti piangono; provano empatia per i propri simili</a:t>
            </a:r>
          </a:p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ed il risultato dello studio è stato positivo.</a:t>
            </a:r>
          </a:p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Gli elefanti danno anche molta importanza al concetto di</a:t>
            </a:r>
          </a:p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morte, come già facciamo noi umani. Si nota infatti come gli</a:t>
            </a:r>
          </a:p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elefanti mostrino interesse per le carcasse dei propri simili, un</a:t>
            </a:r>
          </a:p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comportamento inusuale per la maggior parte degli animali,</a:t>
            </a:r>
          </a:p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che in diversi casi sfocia nell’investigazione della carcassa,</a:t>
            </a:r>
          </a:p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vale a dire odorare la carcassa o toccarla semplicemente con</a:t>
            </a:r>
          </a:p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proboscide e zampe. È stata avanzata l’ipotesi che quando gli</a:t>
            </a:r>
          </a:p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elefanti piangono analizzando una carcassa, stiano analizzando il corpo di un loro parente.</a:t>
            </a:r>
          </a:p>
        </p:txBody>
      </p:sp>
    </p:spTree>
    <p:extLst>
      <p:ext uri="{BB962C8B-B14F-4D97-AF65-F5344CB8AC3E}">
        <p14:creationId xmlns:p14="http://schemas.microsoft.com/office/powerpoint/2010/main" val="366135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26ABB65-1212-4B72-B17E-F917C890E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92" y="254492"/>
            <a:ext cx="6924528" cy="387773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0CC83C7-9EC2-4C49-99E0-CBF5C6649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809" y="830474"/>
            <a:ext cx="4398555" cy="272577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900374E-FB49-4A14-90BB-833FFB6F2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918" y="4198240"/>
            <a:ext cx="4653236" cy="240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8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DAF33E-A031-43C6-A833-B56F5F376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4911"/>
            <a:ext cx="10515600" cy="34325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UDITO</a:t>
            </a:r>
          </a:p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 l’udito degli elefanti e molto sensibile infatti gli animali con</a:t>
            </a:r>
          </a:p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teste grandi e orecchie larghe, come gli elefanti, possono</a:t>
            </a:r>
          </a:p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sentire meglio i suoni a bassa frequenza. In quanto il cranio più</a:t>
            </a:r>
          </a:p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grande comprende canali dell’orecchio più lunghi, membrane</a:t>
            </a:r>
          </a:p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timpaniche più larghe e orecchie medie più grandi.</a:t>
            </a:r>
          </a:p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le loro orecchie vengono utilizzate per incanalare le onde</a:t>
            </a:r>
          </a:p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sonore provenienti dall’ambiente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F5C560E-2238-44E7-A105-3B62E12D8777}"/>
              </a:ext>
            </a:extLst>
          </p:cNvPr>
          <p:cNvSpPr txBox="1"/>
          <p:nvPr/>
        </p:nvSpPr>
        <p:spPr>
          <a:xfrm>
            <a:off x="992945" y="4037428"/>
            <a:ext cx="93327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OLFATTO</a:t>
            </a:r>
          </a:p>
          <a:p>
            <a:r>
              <a:rPr lang="it-IT" sz="2800" dirty="0">
                <a:latin typeface="Avenir Next LT Pro Light" panose="020B0304020202020204" pitchFamily="34" charset="0"/>
              </a:rPr>
              <a:t>Gli elefanti hanno l’olfatto molto sensibile sono capaci di</a:t>
            </a:r>
          </a:p>
          <a:p>
            <a:r>
              <a:rPr lang="it-IT" sz="2800" dirty="0">
                <a:latin typeface="Avenir Next LT Pro Light" panose="020B0304020202020204" pitchFamily="34" charset="0"/>
              </a:rPr>
              <a:t>rilevare fonti d’acqua fino a 19,2 km di distanza. </a:t>
            </a:r>
          </a:p>
        </p:txBody>
      </p:sp>
    </p:spTree>
    <p:extLst>
      <p:ext uri="{BB962C8B-B14F-4D97-AF65-F5344CB8AC3E}">
        <p14:creationId xmlns:p14="http://schemas.microsoft.com/office/powerpoint/2010/main" val="7481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174859-9092-436A-8F94-494B1D46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  <a:latin typeface="Bodoni MT Black" panose="02070A03080606020203" pitchFamily="18" charset="0"/>
              </a:rPr>
              <a:t>GLI UCCELLI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D06C573-5226-4529-A724-6C2ACB6F1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168" y="1802498"/>
            <a:ext cx="4944289" cy="305639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B73C4A0-3DFB-4B89-BD02-43B7402B2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913" y="3580617"/>
            <a:ext cx="3834838" cy="255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23C5D5-C390-4AFE-8FEB-FB348FF60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9244"/>
            <a:ext cx="10515600" cy="5459511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Si stima che riescano a vedere otto volte meglio degli umani. Tra gli uccelli rapaci, le aquile ed i falchi hanno il maggior numero di ricettori sulla retina. Ciò consente a questi animali di distinguere i singoli oggetti anche a grandi distanze (ad esempio, un roditore che cerca di nascondersi tra l'erba).</a:t>
            </a:r>
          </a:p>
          <a:p>
            <a:pPr marL="0" indent="0">
              <a:buNone/>
            </a:pPr>
            <a:r>
              <a:rPr lang="it-IT" dirty="0">
                <a:latin typeface="Avenir Next LT Pro Light" panose="020B0304020202020204" pitchFamily="34" charset="0"/>
              </a:rPr>
              <a:t>gli uccelli rapaci sono gli animali che vedono meglio. Negli occhi hanno un’alta densità di ricettori ed è come se avessero un binocolo che permette loro di individuare una preda a grandi distanze.</a:t>
            </a:r>
          </a:p>
        </p:txBody>
      </p:sp>
    </p:spTree>
    <p:extLst>
      <p:ext uri="{BB962C8B-B14F-4D97-AF65-F5344CB8AC3E}">
        <p14:creationId xmlns:p14="http://schemas.microsoft.com/office/powerpoint/2010/main" val="420746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468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Avenir Next LT Pro Light</vt:lpstr>
      <vt:lpstr>Bodoni MT Black</vt:lpstr>
      <vt:lpstr>Calibri</vt:lpstr>
      <vt:lpstr>Calibri Light</vt:lpstr>
      <vt:lpstr>Tema di Office</vt:lpstr>
      <vt:lpstr>La memoria L’elefante </vt:lpstr>
      <vt:lpstr>Presentazione standard di PowerPoint</vt:lpstr>
      <vt:lpstr>Presentazione standard di PowerPoint</vt:lpstr>
      <vt:lpstr>LA SENSIBILITÀ DEGLI ELEFANTI</vt:lpstr>
      <vt:lpstr>Presentazione standard di PowerPoint</vt:lpstr>
      <vt:lpstr>Presentazione standard di PowerPoint</vt:lpstr>
      <vt:lpstr> GLI UCCELLI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memoria L’elefante </dc:title>
  <dc:creator>alecella76@tiscali.it</dc:creator>
  <cp:lastModifiedBy>alecella76@tiscali.it</cp:lastModifiedBy>
  <cp:revision>2</cp:revision>
  <dcterms:created xsi:type="dcterms:W3CDTF">2021-12-15T15:42:31Z</dcterms:created>
  <dcterms:modified xsi:type="dcterms:W3CDTF">2021-12-15T18:41:09Z</dcterms:modified>
</cp:coreProperties>
</file>